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B6A"/>
    <a:srgbClr val="F5B08F"/>
    <a:srgbClr val="E97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56"/>
    <p:restoredTop sz="94646"/>
  </p:normalViewPr>
  <p:slideViewPr>
    <p:cSldViewPr snapToGrid="0">
      <p:cViewPr varScale="1">
        <p:scale>
          <a:sx n="103" d="100"/>
          <a:sy n="103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70822462511537E-2"/>
          <c:y val="0.15930823174333025"/>
          <c:w val="0.92867251636609793"/>
          <c:h val="0.69659298830097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93B6A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58-704F-A292-360E05182D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58-704F-A292-360E05182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9929440"/>
        <c:axId val="1758256336"/>
      </c:barChart>
      <c:catAx>
        <c:axId val="13099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O"/>
          </a:p>
        </c:txPr>
        <c:crossAx val="1758256336"/>
        <c:crosses val="autoZero"/>
        <c:auto val="1"/>
        <c:lblAlgn val="ctr"/>
        <c:lblOffset val="100"/>
        <c:noMultiLvlLbl val="0"/>
      </c:catAx>
      <c:valAx>
        <c:axId val="175825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O"/>
          </a:p>
        </c:txPr>
        <c:crossAx val="130992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O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93B6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2C4-F34D-BB65-FA077553E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F5-0948-9815-E215EDB312B3}"/>
              </c:ext>
            </c:extLst>
          </c:dPt>
          <c:dPt>
            <c:idx val="2"/>
            <c:bubble3D val="0"/>
            <c:spPr>
              <a:solidFill>
                <a:srgbClr val="393B6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C4-F34D-BB65-FA077553E1DF}"/>
              </c:ext>
            </c:extLst>
          </c:dPt>
          <c:dPt>
            <c:idx val="3"/>
            <c:bubble3D val="0"/>
            <c:spPr>
              <a:solidFill>
                <a:srgbClr val="E971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2C4-F34D-BB65-FA077553E1DF}"/>
              </c:ext>
            </c:extLst>
          </c:dPt>
          <c:dPt>
            <c:idx val="4"/>
            <c:bubble3D val="0"/>
            <c:spPr>
              <a:solidFill>
                <a:srgbClr val="E97131">
                  <a:alpha val="56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2C4-F34D-BB65-FA077553E1D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4-F34D-BB65-FA077553E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O"/>
        </a:p>
      </c:txPr>
    </c:title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393B6A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04-1D49-B02B-C5456334C2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04-1D49-B02B-C5456334C2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F5B08F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04-1D49-B02B-C5456334C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9989952"/>
        <c:axId val="1090205632"/>
      </c:lineChart>
      <c:catAx>
        <c:axId val="108998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JO"/>
          </a:p>
        </c:txPr>
        <c:crossAx val="1090205632"/>
        <c:crosses val="autoZero"/>
        <c:auto val="1"/>
        <c:lblAlgn val="ctr"/>
        <c:lblOffset val="100"/>
        <c:noMultiLvlLbl val="0"/>
      </c:catAx>
      <c:valAx>
        <c:axId val="1090205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8998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73052749356356"/>
          <c:y val="0.92581933370952996"/>
          <c:w val="0.56453875472624415"/>
          <c:h val="7.4180666290470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J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J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1FEA3-610E-6249-B8EF-A277FBD6A081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3E2D-01E3-2647-9147-621838D33968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45489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3E2D-01E3-2647-9147-621838D33968}" type="slidenum">
              <a:rPr lang="en-JO" smtClean="0"/>
              <a:t>1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8065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0054-66B8-C7D9-AD6A-BEA4BAE3E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1D894-6FE0-6662-5F4D-96827A0BE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626ED-0E77-DBB3-D021-873853AE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1636-AEF3-8A77-5123-109B413A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31319-CB8E-E5F9-76C6-6E37EFC5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02379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0BFF-4771-E955-68C9-A9090EC6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C2E428-0F8B-7DA1-CD39-E390BDED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24E8-EEA6-21DB-10FD-6CA33DB1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F367-176E-315F-D26D-BA77A3AD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6A38B-B89E-0C85-AD34-68E60557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18985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74489-C61A-14BA-63CE-43F00D328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281AA-A76F-9A5D-F48D-383437427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3DB8-34DD-9B11-D808-C978CE13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B10DF-F97A-8C6B-8187-463BBE68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C39D3-9977-9190-7E11-921AF9FA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77970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037C-0FC9-F8AA-F139-F7DA4711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1123A-8B97-A52E-1BB4-234BB7D4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D9EB4-D04F-D54A-927C-112178D8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2C980-1F1B-D4ED-DDA0-FD902B9B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E7C1F-75C8-BDC4-1100-AE79C6B4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84557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8795C-7983-C2F4-9A90-5B886B2A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457E0-EF38-152B-4986-AE8D5C8CA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D535B-E5E9-71C5-2933-FE74BEF4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BA94D-CD8A-3B0C-2828-B14F579BD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5D155-55BF-7B44-5303-1EB77E90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8730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3290-A9C4-F15D-A648-B57C8D537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8F641-EECE-FFAE-2F01-F2D19CA81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B5DF-44C9-C753-11A1-7B04F24F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7BD1C-B589-2604-1B35-F5C2C672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A7493-9495-4D8C-8B74-CFE829AA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42B1C-9D5F-C44D-2A54-7D2EC897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87563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FDCA2-1B7C-C687-23E1-401732DC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511A6-4EC7-366A-968D-E7319A7D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9CD7-3E88-BE1D-042C-868875199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2D889-BC00-D366-DD70-962DB472E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018E1-9A5D-3D58-59DF-2E9505EFC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3F0CB6-6257-16CE-E610-37C6A6D4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D6B53A-FA44-1236-A11C-B2B00F12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4DEDE-77C5-3F9E-BD98-2A10E57A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36697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8D91-AB88-65C7-B8B9-C12EF356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0C69E-29C4-6267-AE65-E13DD2AF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ED001-E24A-AFA0-509D-EFEB47DD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05A98-F149-3601-52FF-ECF8F95F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10871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6735F-0AD3-751B-F439-B04F476F1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D892C-7E3D-BD4E-B3C0-6889BEE9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3D66A-12C1-EAB0-9409-E24BB9D4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10511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DDCFF-B47D-102D-C2D1-FC5A1689E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9B023-AE6D-AAC3-DE13-6B3D5D38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5945C-B1A4-C8D2-D0E1-8DDCB731B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E79EE-1F62-3C7D-5969-9FEF836D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BFF54-DA3D-44D2-83D0-6F404E49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D4C56-C0D8-3E7C-07DA-0C5886DB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46756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5186-32C7-104C-190E-75729797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9A472-8FD2-2125-3C22-84A1E992A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110F7-8D36-6E17-6068-E09A9F295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4F452-3A43-FDFC-AA61-48B1BCEF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8C811-85CE-1A77-D017-DEEBC659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EB58F-D231-1EC1-E5BA-D3B08742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10107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48A2F0-05BF-328E-C4B4-AF83CEC8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C5C19-F6C7-117F-1D10-79E85955B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1BED-F58E-608F-B2DA-71E0F4932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D69ED-CB4C-8C4C-BE8A-003C46F76393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945F-8424-76A1-F8AB-1FABA0D14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CB6DB-27BF-3896-A4B3-3FB644C33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8A6DB6-7E2E-024B-8CED-5C0C27B18795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095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E411C2-2F64-AF74-C0B3-4365FBE101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72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CEB07-DE3B-AF3B-C79F-337E469E35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84" y="601997"/>
            <a:ext cx="811713" cy="7411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E5E389-8FEB-4124-9B9B-156C1D3C97E0}"/>
              </a:ext>
            </a:extLst>
          </p:cNvPr>
          <p:cNvSpPr txBox="1"/>
          <p:nvPr/>
        </p:nvSpPr>
        <p:spPr>
          <a:xfrm>
            <a:off x="719454" y="4042301"/>
            <a:ext cx="33395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 Medium" pitchFamily="2" charset="77"/>
              </a:rPr>
              <a:t>COVER</a:t>
            </a:r>
            <a:endParaRPr lang="en-JO" sz="66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7488C6-7011-D7D0-8E04-29A753C27E24}"/>
              </a:ext>
            </a:extLst>
          </p:cNvPr>
          <p:cNvSpPr txBox="1"/>
          <p:nvPr/>
        </p:nvSpPr>
        <p:spPr>
          <a:xfrm>
            <a:off x="719455" y="4908575"/>
            <a:ext cx="2857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 Medium" pitchFamily="2" charset="77"/>
              </a:rPr>
              <a:t>SLIDE</a:t>
            </a:r>
            <a:endParaRPr lang="en-JO" sz="66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F2B2CD-A31F-8D44-5F12-CE4EE7D3068E}"/>
              </a:ext>
            </a:extLst>
          </p:cNvPr>
          <p:cNvSpPr txBox="1"/>
          <p:nvPr/>
        </p:nvSpPr>
        <p:spPr>
          <a:xfrm>
            <a:off x="778035" y="3697461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endParaRPr lang="en-JO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BCE39-B1B7-A6E9-9DD0-F101EC255E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34873" y="6263078"/>
            <a:ext cx="295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3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71BA1-3DA7-EC03-2AA7-C4BF5B7303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742" y="511739"/>
            <a:ext cx="1662774" cy="8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99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6293A-0602-1E73-54DC-5A26B5063C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144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B954E-AAA0-7C13-7E47-5AA2E4E64E0F}"/>
              </a:ext>
            </a:extLst>
          </p:cNvPr>
          <p:cNvSpPr txBox="1"/>
          <p:nvPr/>
        </p:nvSpPr>
        <p:spPr>
          <a:xfrm rot="16200000">
            <a:off x="164865" y="3044279"/>
            <a:ext cx="2784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itchFamily="2" charset="77"/>
              </a:rPr>
              <a:t>AGENDA</a:t>
            </a:r>
            <a:endParaRPr lang="en-JO" sz="4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1D726-7805-A030-5E70-E9EA66CD5534}"/>
              </a:ext>
            </a:extLst>
          </p:cNvPr>
          <p:cNvSpPr txBox="1"/>
          <p:nvPr/>
        </p:nvSpPr>
        <p:spPr>
          <a:xfrm>
            <a:off x="3820350" y="1206248"/>
            <a:ext cx="432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Lorem ipsum dolor sit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amet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, </a:t>
            </a:r>
            <a:endParaRPr lang="en-JO" sz="16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A1047C-AE85-ACCD-5D34-32267632EA82}"/>
              </a:ext>
            </a:extLst>
          </p:cNvPr>
          <p:cNvSpPr txBox="1"/>
          <p:nvPr/>
        </p:nvSpPr>
        <p:spPr>
          <a:xfrm>
            <a:off x="3754362" y="744583"/>
            <a:ext cx="375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TABLE OF CONTENT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9846F-0B42-A122-A5EF-1B1C4100EE1C}"/>
              </a:ext>
            </a:extLst>
          </p:cNvPr>
          <p:cNvSpPr txBox="1"/>
          <p:nvPr/>
        </p:nvSpPr>
        <p:spPr>
          <a:xfrm>
            <a:off x="3820350" y="1930446"/>
            <a:ext cx="64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B6A"/>
                </a:solidFill>
                <a:latin typeface="Montserrat" pitchFamily="2" charset="77"/>
              </a:rPr>
              <a:t>01</a:t>
            </a:r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34A75-A37B-3D82-F684-A3C003AD990C}"/>
              </a:ext>
            </a:extLst>
          </p:cNvPr>
          <p:cNvSpPr txBox="1"/>
          <p:nvPr/>
        </p:nvSpPr>
        <p:spPr>
          <a:xfrm>
            <a:off x="4557916" y="1991765"/>
            <a:ext cx="258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93B6A"/>
                </a:solidFill>
                <a:latin typeface="Montserrat" pitchFamily="2" charset="77"/>
              </a:rPr>
              <a:t>Welcome &amp; Introductions </a:t>
            </a:r>
            <a:endParaRPr lang="en-JO" sz="1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04572-834C-1409-1550-0E9C4CF00EC3}"/>
              </a:ext>
            </a:extLst>
          </p:cNvPr>
          <p:cNvSpPr txBox="1"/>
          <p:nvPr/>
        </p:nvSpPr>
        <p:spPr>
          <a:xfrm>
            <a:off x="4557916" y="2238222"/>
            <a:ext cx="3754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</a:rPr>
              <a:t>Brief overview of today's session and participants.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6904CA-577D-815C-C80E-73DCDC698D04}"/>
              </a:ext>
            </a:extLst>
          </p:cNvPr>
          <p:cNvSpPr txBox="1"/>
          <p:nvPr/>
        </p:nvSpPr>
        <p:spPr>
          <a:xfrm>
            <a:off x="3820349" y="2736691"/>
            <a:ext cx="73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B6A"/>
                </a:solidFill>
                <a:latin typeface="Montserrat" pitchFamily="2" charset="77"/>
              </a:rPr>
              <a:t>02</a:t>
            </a:r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6B9F9-D15E-4499-0375-B542620373F5}"/>
              </a:ext>
            </a:extLst>
          </p:cNvPr>
          <p:cNvSpPr txBox="1"/>
          <p:nvPr/>
        </p:nvSpPr>
        <p:spPr>
          <a:xfrm>
            <a:off x="4557916" y="2798010"/>
            <a:ext cx="202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93B6A"/>
                </a:solidFill>
                <a:latin typeface="Montserrat" pitchFamily="2" charset="77"/>
              </a:rPr>
              <a:t>Company Overview</a:t>
            </a:r>
            <a:endParaRPr lang="en-JO" sz="1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7521D7-46E7-1888-12BA-8866E85B976F}"/>
              </a:ext>
            </a:extLst>
          </p:cNvPr>
          <p:cNvSpPr txBox="1"/>
          <p:nvPr/>
        </p:nvSpPr>
        <p:spPr>
          <a:xfrm>
            <a:off x="4557916" y="3044467"/>
            <a:ext cx="4084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</a:rPr>
              <a:t>Introduction to our mission, values, and achievements.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F89892-65BD-18EB-5C31-1E653843EC3D}"/>
              </a:ext>
            </a:extLst>
          </p:cNvPr>
          <p:cNvSpPr txBox="1"/>
          <p:nvPr/>
        </p:nvSpPr>
        <p:spPr>
          <a:xfrm>
            <a:off x="3820350" y="3562600"/>
            <a:ext cx="737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B6A"/>
                </a:solidFill>
                <a:latin typeface="Montserrat" pitchFamily="2" charset="77"/>
              </a:rPr>
              <a:t>03</a:t>
            </a:r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2B4A8-536E-5270-B3FA-0E8F3D602E2C}"/>
              </a:ext>
            </a:extLst>
          </p:cNvPr>
          <p:cNvSpPr txBox="1"/>
          <p:nvPr/>
        </p:nvSpPr>
        <p:spPr>
          <a:xfrm>
            <a:off x="4557916" y="3623919"/>
            <a:ext cx="1901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93B6A"/>
                </a:solidFill>
                <a:latin typeface="Montserrat" pitchFamily="2" charset="77"/>
              </a:rPr>
              <a:t>Project Objectives</a:t>
            </a:r>
            <a:endParaRPr lang="en-JO" sz="1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9FDBD6-48BA-E3AC-CED3-3B93F1BBDEAB}"/>
              </a:ext>
            </a:extLst>
          </p:cNvPr>
          <p:cNvSpPr txBox="1"/>
          <p:nvPr/>
        </p:nvSpPr>
        <p:spPr>
          <a:xfrm>
            <a:off x="4557916" y="3870376"/>
            <a:ext cx="4084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</a:rPr>
              <a:t>Goals and expected outcomes of the current initiative.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DF659-B02C-2A32-0CD6-07EE5687B423}"/>
              </a:ext>
            </a:extLst>
          </p:cNvPr>
          <p:cNvSpPr txBox="1"/>
          <p:nvPr/>
        </p:nvSpPr>
        <p:spPr>
          <a:xfrm>
            <a:off x="3820349" y="4388509"/>
            <a:ext cx="823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B6A"/>
                </a:solidFill>
                <a:latin typeface="Montserrat" pitchFamily="2" charset="77"/>
              </a:rPr>
              <a:t>04</a:t>
            </a:r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523AD8-6EE8-DB21-6B84-9D884CE61945}"/>
              </a:ext>
            </a:extLst>
          </p:cNvPr>
          <p:cNvSpPr txBox="1"/>
          <p:nvPr/>
        </p:nvSpPr>
        <p:spPr>
          <a:xfrm>
            <a:off x="4557916" y="4449828"/>
            <a:ext cx="258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93B6A"/>
                </a:solidFill>
                <a:latin typeface="Montserrat" pitchFamily="2" charset="77"/>
              </a:rPr>
              <a:t>Strategy &amp; Approach</a:t>
            </a:r>
            <a:endParaRPr lang="en-JO" sz="1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0D2209-8BDB-41EA-7213-02AA3C89763F}"/>
              </a:ext>
            </a:extLst>
          </p:cNvPr>
          <p:cNvSpPr txBox="1"/>
          <p:nvPr/>
        </p:nvSpPr>
        <p:spPr>
          <a:xfrm>
            <a:off x="4557916" y="4696285"/>
            <a:ext cx="4325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</a:rPr>
              <a:t>Detailed explanation of our methods and key milestones.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F13F6-5E95-2F97-4FCC-F26BF1D3210B}"/>
              </a:ext>
            </a:extLst>
          </p:cNvPr>
          <p:cNvSpPr txBox="1"/>
          <p:nvPr/>
        </p:nvSpPr>
        <p:spPr>
          <a:xfrm>
            <a:off x="3820350" y="5253748"/>
            <a:ext cx="82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93B6A"/>
                </a:solidFill>
                <a:latin typeface="Montserrat" pitchFamily="2" charset="77"/>
              </a:rPr>
              <a:t>06</a:t>
            </a:r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ACA9B9-E4DD-EF6A-2FEA-91536C6573E5}"/>
              </a:ext>
            </a:extLst>
          </p:cNvPr>
          <p:cNvSpPr txBox="1"/>
          <p:nvPr/>
        </p:nvSpPr>
        <p:spPr>
          <a:xfrm>
            <a:off x="4557916" y="5315067"/>
            <a:ext cx="258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93B6A"/>
                </a:solidFill>
                <a:latin typeface="Montserrat" pitchFamily="2" charset="77"/>
              </a:rPr>
              <a:t>Timeline &amp; Deliverables</a:t>
            </a:r>
            <a:endParaRPr lang="en-JO" sz="1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B0898-9FD6-56EF-13E6-F4498C00486C}"/>
              </a:ext>
            </a:extLst>
          </p:cNvPr>
          <p:cNvSpPr txBox="1"/>
          <p:nvPr/>
        </p:nvSpPr>
        <p:spPr>
          <a:xfrm>
            <a:off x="4557916" y="5561524"/>
            <a:ext cx="37542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</a:rPr>
              <a:t>Project schedule and expected outputs.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EB75A-38B8-5283-8738-4FFD1B33E8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93B6A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393B6A"/>
              </a:solidFill>
              <a:latin typeface="Montserrat Medium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124BE0-0711-539A-AF92-9C1D93B3384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22" y="6007425"/>
            <a:ext cx="561878" cy="5130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7F42EF2-0692-27FD-2133-F2E678A414E7}"/>
              </a:ext>
            </a:extLst>
          </p:cNvPr>
          <p:cNvSpPr txBox="1"/>
          <p:nvPr/>
        </p:nvSpPr>
        <p:spPr>
          <a:xfrm>
            <a:off x="9783286" y="64154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416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94FCC-D4D2-292A-72FB-644E440541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2092A-9D39-10F6-017D-635C9C13C0F2}"/>
              </a:ext>
            </a:extLst>
          </p:cNvPr>
          <p:cNvSpPr txBox="1"/>
          <p:nvPr/>
        </p:nvSpPr>
        <p:spPr>
          <a:xfrm>
            <a:off x="896816" y="4431322"/>
            <a:ext cx="3321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393B6A"/>
                </a:solidFill>
                <a:latin typeface="Montserrat" pitchFamily="2" charset="77"/>
              </a:rPr>
              <a:t>SECTION </a:t>
            </a:r>
          </a:p>
          <a:p>
            <a:r>
              <a:rPr lang="en-US" sz="4800" b="1" dirty="0">
                <a:solidFill>
                  <a:srgbClr val="393B6A"/>
                </a:solidFill>
                <a:latin typeface="Montserrat" pitchFamily="2" charset="77"/>
              </a:rPr>
              <a:t>DIVIDERS</a:t>
            </a:r>
            <a:endParaRPr lang="en-JO" sz="48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D2EE3-C8AF-2791-A864-06E265FE9928}"/>
              </a:ext>
            </a:extLst>
          </p:cNvPr>
          <p:cNvSpPr txBox="1"/>
          <p:nvPr/>
        </p:nvSpPr>
        <p:spPr>
          <a:xfrm>
            <a:off x="896816" y="4108156"/>
            <a:ext cx="35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Lorem ipsum dolor sit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amet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itchFamily="2" charset="77"/>
              </a:rPr>
              <a:t>, </a:t>
            </a:r>
            <a:endParaRPr lang="en-JO" sz="1800" dirty="0">
              <a:solidFill>
                <a:schemeClr val="tx1">
                  <a:lumMod val="65000"/>
                  <a:lumOff val="35000"/>
                </a:schemeClr>
              </a:solidFill>
              <a:latin typeface="Montserrat Medium" pitchFamily="2" charset="77"/>
            </a:endParaRPr>
          </a:p>
          <a:p>
            <a:endParaRPr lang="en-J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77D6B-C01E-1926-7138-6405655ECE05}"/>
              </a:ext>
            </a:extLst>
          </p:cNvPr>
          <p:cNvSpPr txBox="1"/>
          <p:nvPr/>
        </p:nvSpPr>
        <p:spPr>
          <a:xfrm>
            <a:off x="896816" y="536583"/>
            <a:ext cx="1039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393B6A"/>
                </a:solidFill>
                <a:latin typeface="Montserrat Light" pitchFamily="2" charset="77"/>
              </a:rPr>
              <a:t>01</a:t>
            </a:r>
            <a:endParaRPr lang="en-JO" sz="3200" dirty="0">
              <a:solidFill>
                <a:srgbClr val="393B6A"/>
              </a:solidFill>
              <a:latin typeface="Montserrat 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EA779-8BA1-8AF6-CCE7-0B32235F18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0B9A41-6B38-1521-A152-D2A1CEE4B0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22" y="6007425"/>
            <a:ext cx="561878" cy="5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5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7910D-26ED-1474-4945-2F43578C6704}"/>
              </a:ext>
            </a:extLst>
          </p:cNvPr>
          <p:cNvSpPr txBox="1"/>
          <p:nvPr/>
        </p:nvSpPr>
        <p:spPr>
          <a:xfrm>
            <a:off x="621695" y="747347"/>
            <a:ext cx="508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Slide Title: [ Your Topic Here ]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55A5F-360D-8E89-30B8-BE09C254D8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29" y="0"/>
            <a:ext cx="31144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C3EB0-D2FB-E882-4257-72ACB56C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466271"/>
            <a:ext cx="3950305" cy="5925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470D-A1D2-49B6-2E0B-0F4D6167C532}"/>
              </a:ext>
            </a:extLst>
          </p:cNvPr>
          <p:cNvSpPr txBox="1"/>
          <p:nvPr/>
        </p:nvSpPr>
        <p:spPr>
          <a:xfrm>
            <a:off x="621695" y="2151770"/>
            <a:ext cx="161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93B6A"/>
                </a:solidFill>
                <a:latin typeface="Montserrat" pitchFamily="2" charset="77"/>
              </a:rPr>
              <a:t>Key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38C73-1F8B-6C0E-411A-9F40D8233159}"/>
              </a:ext>
            </a:extLst>
          </p:cNvPr>
          <p:cNvSpPr txBox="1"/>
          <p:nvPr/>
        </p:nvSpPr>
        <p:spPr>
          <a:xfrm>
            <a:off x="816396" y="2659763"/>
            <a:ext cx="2374937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dirty="0">
                <a:latin typeface="Montserrat" pitchFamily="2" charset="77"/>
              </a:rPr>
              <a:t>Brief description 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latin typeface="Montserrat" pitchFamily="2" charset="77"/>
              </a:rPr>
              <a:t>Supporting detail or fact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latin typeface="Montserrat" pitchFamily="2" charset="77"/>
              </a:rPr>
              <a:t>Insight or explanation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" pitchFamily="2" charset="77"/>
              </a:rPr>
              <a:t>Optional additional note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" pitchFamily="2" charset="77"/>
              </a:rPr>
              <a:t>Benefit or outcome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0FC896-8451-304A-AA9E-4A28B6FA601E}"/>
              </a:ext>
            </a:extLst>
          </p:cNvPr>
          <p:cNvSpPr/>
          <p:nvPr/>
        </p:nvSpPr>
        <p:spPr>
          <a:xfrm>
            <a:off x="761544" y="2850553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22FBBD-11BB-CDC7-CA51-4961E3F00A19}"/>
              </a:ext>
            </a:extLst>
          </p:cNvPr>
          <p:cNvSpPr/>
          <p:nvPr/>
        </p:nvSpPr>
        <p:spPr>
          <a:xfrm>
            <a:off x="761544" y="3177158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D03D96-4881-B9B8-77AE-9E2F28CCC3FB}"/>
              </a:ext>
            </a:extLst>
          </p:cNvPr>
          <p:cNvSpPr/>
          <p:nvPr/>
        </p:nvSpPr>
        <p:spPr>
          <a:xfrm>
            <a:off x="761544" y="3524984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9878A-9EBA-E54C-29F4-7D4F886C78E1}"/>
              </a:ext>
            </a:extLst>
          </p:cNvPr>
          <p:cNvSpPr/>
          <p:nvPr/>
        </p:nvSpPr>
        <p:spPr>
          <a:xfrm>
            <a:off x="761544" y="3851037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227F09-EB39-3208-F927-3061719DA156}"/>
              </a:ext>
            </a:extLst>
          </p:cNvPr>
          <p:cNvSpPr txBox="1"/>
          <p:nvPr/>
        </p:nvSpPr>
        <p:spPr>
          <a:xfrm>
            <a:off x="3626973" y="2659763"/>
            <a:ext cx="2374937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dirty="0">
                <a:latin typeface="Montserrat" pitchFamily="2" charset="77"/>
              </a:rPr>
              <a:t>Brief description 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latin typeface="Montserrat" pitchFamily="2" charset="77"/>
              </a:rPr>
              <a:t>Supporting detail or fact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latin typeface="Montserrat" pitchFamily="2" charset="77"/>
              </a:rPr>
              <a:t>Insight or explanation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" pitchFamily="2" charset="77"/>
              </a:rPr>
              <a:t>Optional additional note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Montserrat" pitchFamily="2" charset="77"/>
              </a:rPr>
              <a:t>Result or impact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ADE54B-3B84-22A7-8FFA-F5E76A41BBFB}"/>
              </a:ext>
            </a:extLst>
          </p:cNvPr>
          <p:cNvSpPr/>
          <p:nvPr/>
        </p:nvSpPr>
        <p:spPr>
          <a:xfrm>
            <a:off x="3572055" y="2871636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1E82D1-75F0-B5C9-76BD-0680CAB20251}"/>
              </a:ext>
            </a:extLst>
          </p:cNvPr>
          <p:cNvSpPr/>
          <p:nvPr/>
        </p:nvSpPr>
        <p:spPr>
          <a:xfrm>
            <a:off x="3572055" y="3166609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B80902-85AB-5555-B783-53E455FFBF3A}"/>
              </a:ext>
            </a:extLst>
          </p:cNvPr>
          <p:cNvSpPr/>
          <p:nvPr/>
        </p:nvSpPr>
        <p:spPr>
          <a:xfrm>
            <a:off x="3572055" y="3502366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D7BC49-AD7F-BF63-C372-3BFADE2B3C16}"/>
              </a:ext>
            </a:extLst>
          </p:cNvPr>
          <p:cNvSpPr/>
          <p:nvPr/>
        </p:nvSpPr>
        <p:spPr>
          <a:xfrm>
            <a:off x="3572055" y="3832074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98E04D-D63A-38E4-7F1A-30AF430AB230}"/>
              </a:ext>
            </a:extLst>
          </p:cNvPr>
          <p:cNvSpPr/>
          <p:nvPr/>
        </p:nvSpPr>
        <p:spPr>
          <a:xfrm>
            <a:off x="761544" y="4153024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04D4B82-879A-4A57-10DE-223A9DB50E93}"/>
              </a:ext>
            </a:extLst>
          </p:cNvPr>
          <p:cNvSpPr/>
          <p:nvPr/>
        </p:nvSpPr>
        <p:spPr>
          <a:xfrm>
            <a:off x="3572121" y="4153024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E70ED9-AE36-C52C-2CFE-6C4940636C09}"/>
              </a:ext>
            </a:extLst>
          </p:cNvPr>
          <p:cNvSpPr txBox="1"/>
          <p:nvPr/>
        </p:nvSpPr>
        <p:spPr>
          <a:xfrm>
            <a:off x="621695" y="1316509"/>
            <a:ext cx="547430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itchFamily="2" charset="77"/>
              </a:rPr>
              <a:t>Lorem ipsum dolor sit </a:t>
            </a:r>
            <a:r>
              <a:rPr lang="en-US" sz="1200" dirty="0" err="1">
                <a:latin typeface="Montserrat" pitchFamily="2" charset="77"/>
              </a:rPr>
              <a:t>amet</a:t>
            </a:r>
            <a:r>
              <a:rPr lang="en-US" sz="1200" dirty="0">
                <a:latin typeface="Montserrat" pitchFamily="2" charset="77"/>
              </a:rPr>
              <a:t>, </a:t>
            </a:r>
            <a:r>
              <a:rPr lang="en-US" sz="1200" dirty="0" err="1">
                <a:latin typeface="Montserrat" pitchFamily="2" charset="77"/>
              </a:rPr>
              <a:t>consectetuer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adipiscing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elit</a:t>
            </a:r>
            <a:r>
              <a:rPr lang="en-US" sz="1200" dirty="0">
                <a:latin typeface="Montserrat" pitchFamily="2" charset="77"/>
              </a:rPr>
              <a:t>, sed diam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Montserrat" pitchFamily="2" charset="77"/>
              </a:rPr>
              <a:t>nonummy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nibh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euismod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tincidunt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ut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laoreet</a:t>
            </a:r>
            <a:r>
              <a:rPr lang="en-US" sz="1200" dirty="0">
                <a:latin typeface="Montserrat" pitchFamily="2" charset="77"/>
              </a:rPr>
              <a:t> dolore magna </a:t>
            </a:r>
            <a:r>
              <a:rPr lang="en-US" sz="1200" dirty="0" err="1">
                <a:latin typeface="Montserrat" pitchFamily="2" charset="77"/>
              </a:rPr>
              <a:t>aliquam</a:t>
            </a:r>
            <a:endParaRPr lang="en-JO" sz="1200" dirty="0"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57D953-6F07-CD17-63F4-3383FDD6AE45}"/>
              </a:ext>
            </a:extLst>
          </p:cNvPr>
          <p:cNvSpPr txBox="1"/>
          <p:nvPr/>
        </p:nvSpPr>
        <p:spPr>
          <a:xfrm>
            <a:off x="787521" y="4600434"/>
            <a:ext cx="2403812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393B6A"/>
                </a:solidFill>
                <a:latin typeface="Montserrat" pitchFamily="2" charset="77"/>
              </a:rPr>
              <a:t>Lorem ipsum dolor sit </a:t>
            </a:r>
            <a:r>
              <a:rPr lang="en-US" sz="1200" b="1" dirty="0" err="1">
                <a:solidFill>
                  <a:srgbClr val="393B6A"/>
                </a:solidFill>
                <a:latin typeface="Montserrat" pitchFamily="2" charset="77"/>
              </a:rPr>
              <a:t>amet</a:t>
            </a:r>
            <a:endParaRPr lang="en-US" sz="12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2FCF54-A5E3-43AD-A42F-2592562F2727}"/>
              </a:ext>
            </a:extLst>
          </p:cNvPr>
          <p:cNvSpPr/>
          <p:nvPr/>
        </p:nvSpPr>
        <p:spPr>
          <a:xfrm>
            <a:off x="761544" y="4768455"/>
            <a:ext cx="51955" cy="51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1E3082-99B7-A2FC-6F04-388DC9B7EA67}"/>
              </a:ext>
            </a:extLst>
          </p:cNvPr>
          <p:cNvSpPr txBox="1"/>
          <p:nvPr/>
        </p:nvSpPr>
        <p:spPr>
          <a:xfrm>
            <a:off x="761544" y="5013499"/>
            <a:ext cx="533445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itchFamily="2" charset="77"/>
              </a:rPr>
              <a:t>Lorem ipsum dolor sit </a:t>
            </a:r>
            <a:r>
              <a:rPr lang="en-US" sz="1200" dirty="0" err="1">
                <a:latin typeface="Montserrat" pitchFamily="2" charset="77"/>
              </a:rPr>
              <a:t>amet</a:t>
            </a:r>
            <a:r>
              <a:rPr lang="en-US" sz="1200" dirty="0">
                <a:latin typeface="Montserrat" pitchFamily="2" charset="77"/>
              </a:rPr>
              <a:t>, </a:t>
            </a:r>
            <a:r>
              <a:rPr lang="en-US" sz="1200" dirty="0" err="1">
                <a:latin typeface="Montserrat" pitchFamily="2" charset="77"/>
              </a:rPr>
              <a:t>consectetuer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adipiscing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elit</a:t>
            </a:r>
            <a:r>
              <a:rPr lang="en-US" sz="1200" dirty="0">
                <a:latin typeface="Montserrat" pitchFamily="2" charset="77"/>
              </a:rPr>
              <a:t>, sed diam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C4E9AC-74A8-5863-7F9C-C2B743856130}"/>
              </a:ext>
            </a:extLst>
          </p:cNvPr>
          <p:cNvSpPr txBox="1"/>
          <p:nvPr/>
        </p:nvSpPr>
        <p:spPr>
          <a:xfrm>
            <a:off x="621695" y="421825"/>
            <a:ext cx="218521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8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A86C0-D126-3C04-D82C-B07102B44A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D0251-9CE1-F121-907A-7E00B329538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5FDAF-C0E8-C7D8-8E20-1BCC7C15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7CA4EB-BFC1-7873-17C0-D5455105483C}"/>
              </a:ext>
            </a:extLst>
          </p:cNvPr>
          <p:cNvSpPr txBox="1"/>
          <p:nvPr/>
        </p:nvSpPr>
        <p:spPr>
          <a:xfrm>
            <a:off x="621695" y="747347"/>
            <a:ext cx="747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Performance Overview : [ Your Topic Here ]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9624A0-7D6C-4140-4329-64D082042785}"/>
              </a:ext>
            </a:extLst>
          </p:cNvPr>
          <p:cNvSpPr txBox="1"/>
          <p:nvPr/>
        </p:nvSpPr>
        <p:spPr>
          <a:xfrm>
            <a:off x="621695" y="1316509"/>
            <a:ext cx="547430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itchFamily="2" charset="77"/>
              </a:rPr>
              <a:t>Lorem ipsum dolor sit </a:t>
            </a:r>
            <a:r>
              <a:rPr lang="en-US" sz="1200" dirty="0" err="1">
                <a:latin typeface="Montserrat" pitchFamily="2" charset="77"/>
              </a:rPr>
              <a:t>amet</a:t>
            </a:r>
            <a:r>
              <a:rPr lang="en-US" sz="1200" dirty="0">
                <a:latin typeface="Montserrat" pitchFamily="2" charset="77"/>
              </a:rPr>
              <a:t>, </a:t>
            </a:r>
            <a:r>
              <a:rPr lang="en-US" sz="1200" dirty="0" err="1">
                <a:latin typeface="Montserrat" pitchFamily="2" charset="77"/>
              </a:rPr>
              <a:t>consectetuer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adipiscing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elit</a:t>
            </a:r>
            <a:r>
              <a:rPr lang="en-US" sz="1200" dirty="0">
                <a:latin typeface="Montserrat" pitchFamily="2" charset="77"/>
              </a:rPr>
              <a:t>, sed diam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Montserrat" pitchFamily="2" charset="77"/>
              </a:rPr>
              <a:t>nonummy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nibh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euismod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tincidunt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ut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laoreet</a:t>
            </a:r>
            <a:r>
              <a:rPr lang="en-US" sz="1200" dirty="0">
                <a:latin typeface="Montserrat" pitchFamily="2" charset="77"/>
              </a:rPr>
              <a:t> dolore magna </a:t>
            </a:r>
            <a:r>
              <a:rPr lang="en-US" sz="1200" dirty="0" err="1">
                <a:latin typeface="Montserrat" pitchFamily="2" charset="77"/>
              </a:rPr>
              <a:t>aliquam</a:t>
            </a:r>
            <a:endParaRPr lang="en-JO" sz="1200" dirty="0">
              <a:latin typeface="Montserrat" pitchFamily="2" charset="77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8D10861-9980-594B-A13F-4E6DEDC016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822835"/>
              </p:ext>
            </p:extLst>
          </p:nvPr>
        </p:nvGraphicFramePr>
        <p:xfrm>
          <a:off x="621695" y="1767262"/>
          <a:ext cx="6222314" cy="4148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0295CDA-6EE5-7EB8-9858-02381771AD12}"/>
              </a:ext>
            </a:extLst>
          </p:cNvPr>
          <p:cNvSpPr txBox="1"/>
          <p:nvPr/>
        </p:nvSpPr>
        <p:spPr>
          <a:xfrm>
            <a:off x="7360198" y="2030138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O" sz="4800" dirty="0">
                <a:solidFill>
                  <a:srgbClr val="393B6A"/>
                </a:solidFill>
                <a:latin typeface="Montserrat Light" pitchFamily="2" charset="77"/>
              </a:rPr>
              <a:t>12%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1D00D-E333-87E6-A8E5-3730E7363C68}"/>
              </a:ext>
            </a:extLst>
          </p:cNvPr>
          <p:cNvSpPr txBox="1"/>
          <p:nvPr/>
        </p:nvSpPr>
        <p:spPr>
          <a:xfrm>
            <a:off x="7360198" y="3362117"/>
            <a:ext cx="1157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O" sz="4800" dirty="0">
                <a:solidFill>
                  <a:srgbClr val="393B6A"/>
                </a:solidFill>
                <a:latin typeface="Montserrat Light" pitchFamily="2" charset="77"/>
              </a:rPr>
              <a:t>10+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CD143-1BE0-BCA5-EA1A-FF20DC4BE774}"/>
              </a:ext>
            </a:extLst>
          </p:cNvPr>
          <p:cNvSpPr txBox="1"/>
          <p:nvPr/>
        </p:nvSpPr>
        <p:spPr>
          <a:xfrm>
            <a:off x="7360198" y="4694096"/>
            <a:ext cx="1249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O" sz="4800" dirty="0">
                <a:solidFill>
                  <a:srgbClr val="393B6A"/>
                </a:solidFill>
                <a:latin typeface="Montserrat Light" pitchFamily="2" charset="77"/>
              </a:rPr>
              <a:t>31%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91DC1-0A80-9A4D-278D-74422013EA69}"/>
              </a:ext>
            </a:extLst>
          </p:cNvPr>
          <p:cNvSpPr txBox="1"/>
          <p:nvPr/>
        </p:nvSpPr>
        <p:spPr>
          <a:xfrm>
            <a:off x="8669142" y="2215696"/>
            <a:ext cx="269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Lorem ipsum dolor sit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amet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,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consectetuer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adipiscing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elit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, 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84D84C-8A88-C506-3DBC-333815E76114}"/>
              </a:ext>
            </a:extLst>
          </p:cNvPr>
          <p:cNvSpPr txBox="1"/>
          <p:nvPr/>
        </p:nvSpPr>
        <p:spPr>
          <a:xfrm>
            <a:off x="8669142" y="3546784"/>
            <a:ext cx="269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Lorem ipsum dolor sit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amet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,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consectetuer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adipiscing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elit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, sed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5944FC-C0F4-58F6-BCB3-C89C5EF7388C}"/>
              </a:ext>
            </a:extLst>
          </p:cNvPr>
          <p:cNvSpPr txBox="1"/>
          <p:nvPr/>
        </p:nvSpPr>
        <p:spPr>
          <a:xfrm>
            <a:off x="8669142" y="4877872"/>
            <a:ext cx="269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Lorem ipsum dolor sit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amet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,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consectetuer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adipiscing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rgbClr val="393B6A"/>
                </a:solidFill>
                <a:latin typeface="Montserrat" pitchFamily="2" charset="77"/>
              </a:rPr>
              <a:t>elit</a:t>
            </a:r>
            <a:r>
              <a:rPr lang="en-US" sz="1200" dirty="0">
                <a:solidFill>
                  <a:srgbClr val="393B6A"/>
                </a:solidFill>
                <a:latin typeface="Montserrat" pitchFamily="2" charset="77"/>
              </a:rPr>
              <a:t>, 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BCC14-C46D-EC20-7AE9-E0FFE66F1E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AA9E6-A939-50E5-4583-10BB0E3D61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DC8F5-2355-49A1-2D1D-D515D3ED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700" y="3308350"/>
            <a:ext cx="482600" cy="24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AAE47-FF22-CE1A-5DEF-C973F748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00" y="3460750"/>
            <a:ext cx="482600" cy="241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B449E8-6D49-AC14-802C-9D0FD6B4B62A}"/>
              </a:ext>
            </a:extLst>
          </p:cNvPr>
          <p:cNvSpPr txBox="1"/>
          <p:nvPr/>
        </p:nvSpPr>
        <p:spPr>
          <a:xfrm>
            <a:off x="621695" y="421825"/>
            <a:ext cx="218521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8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399972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4A4A5-0ECB-3C47-4986-036A9EF3ED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56616" b="177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7C6B4-315C-05FD-6A97-6766860166EE}"/>
              </a:ext>
            </a:extLst>
          </p:cNvPr>
          <p:cNvSpPr txBox="1"/>
          <p:nvPr/>
        </p:nvSpPr>
        <p:spPr>
          <a:xfrm>
            <a:off x="621695" y="747347"/>
            <a:ext cx="508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Slide Title: [ Your Topic Here ]</a:t>
            </a:r>
            <a:endParaRPr lang="en-JO" sz="2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9A5D7-125C-19E7-C854-5ECAE4176C68}"/>
              </a:ext>
            </a:extLst>
          </p:cNvPr>
          <p:cNvSpPr txBox="1"/>
          <p:nvPr/>
        </p:nvSpPr>
        <p:spPr>
          <a:xfrm>
            <a:off x="621695" y="2388183"/>
            <a:ext cx="161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Key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C0F2E-C702-A231-FB87-27DB1B9BD582}"/>
              </a:ext>
            </a:extLst>
          </p:cNvPr>
          <p:cNvSpPr txBox="1"/>
          <p:nvPr/>
        </p:nvSpPr>
        <p:spPr>
          <a:xfrm>
            <a:off x="621695" y="1316509"/>
            <a:ext cx="547430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consectetuer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, sed diam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nonummy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nibh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euismod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tincidunt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laoreet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dolore magna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aliquam</a:t>
            </a:r>
            <a:endParaRPr lang="en-JO" sz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3CA32-EAF7-58DE-92C8-89E9CD96B3D5}"/>
              </a:ext>
            </a:extLst>
          </p:cNvPr>
          <p:cNvSpPr txBox="1"/>
          <p:nvPr/>
        </p:nvSpPr>
        <p:spPr>
          <a:xfrm>
            <a:off x="621695" y="2388183"/>
            <a:ext cx="161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Key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66853-F03A-09C8-C1A6-4D486E10A991}"/>
              </a:ext>
            </a:extLst>
          </p:cNvPr>
          <p:cNvSpPr txBox="1"/>
          <p:nvPr/>
        </p:nvSpPr>
        <p:spPr>
          <a:xfrm>
            <a:off x="816396" y="2871973"/>
            <a:ext cx="2374937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Brief description 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Supporting detail or fact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Insight or explanation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Optional additional note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Benefit or outcome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BE66AD-5395-ADFC-EF6E-BE097A744592}"/>
              </a:ext>
            </a:extLst>
          </p:cNvPr>
          <p:cNvSpPr/>
          <p:nvPr/>
        </p:nvSpPr>
        <p:spPr>
          <a:xfrm>
            <a:off x="761544" y="3078389"/>
            <a:ext cx="51955" cy="42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DF2C75-900A-3517-A11B-1CEB7ED365CE}"/>
              </a:ext>
            </a:extLst>
          </p:cNvPr>
          <p:cNvSpPr/>
          <p:nvPr/>
        </p:nvSpPr>
        <p:spPr>
          <a:xfrm>
            <a:off x="761544" y="3394422"/>
            <a:ext cx="51955" cy="42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AAB772-7E13-C287-69ED-96CDA7D4AF3D}"/>
              </a:ext>
            </a:extLst>
          </p:cNvPr>
          <p:cNvSpPr/>
          <p:nvPr/>
        </p:nvSpPr>
        <p:spPr>
          <a:xfrm>
            <a:off x="761544" y="3736133"/>
            <a:ext cx="51955" cy="42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D70F8D-BA31-2057-F899-ED77A198DA1B}"/>
              </a:ext>
            </a:extLst>
          </p:cNvPr>
          <p:cNvSpPr/>
          <p:nvPr/>
        </p:nvSpPr>
        <p:spPr>
          <a:xfrm>
            <a:off x="761544" y="4050631"/>
            <a:ext cx="51955" cy="42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31D80-4D5E-204F-9F45-E4FA3879739B}"/>
              </a:ext>
            </a:extLst>
          </p:cNvPr>
          <p:cNvSpPr txBox="1"/>
          <p:nvPr/>
        </p:nvSpPr>
        <p:spPr>
          <a:xfrm>
            <a:off x="3626973" y="2871973"/>
            <a:ext cx="2374937" cy="16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Brief description 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Supporting detail or fact</a:t>
            </a:r>
          </a:p>
          <a:p>
            <a:pPr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Insight or explanation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Optional additional note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Montserrat" pitchFamily="2" charset="77"/>
              </a:rPr>
              <a:t>Result or impact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457C4F-62BA-B3A7-6B50-12F669C4832A}"/>
              </a:ext>
            </a:extLst>
          </p:cNvPr>
          <p:cNvSpPr/>
          <p:nvPr/>
        </p:nvSpPr>
        <p:spPr>
          <a:xfrm>
            <a:off x="761544" y="4372561"/>
            <a:ext cx="51955" cy="47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F0A15E-0373-71B4-6C19-86699C43E377}"/>
              </a:ext>
            </a:extLst>
          </p:cNvPr>
          <p:cNvSpPr txBox="1"/>
          <p:nvPr/>
        </p:nvSpPr>
        <p:spPr>
          <a:xfrm>
            <a:off x="787521" y="5132777"/>
            <a:ext cx="2403812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Montserrat" pitchFamily="2" charset="77"/>
              </a:rPr>
              <a:t>Lorem ipsum dolor sit </a:t>
            </a:r>
            <a:r>
              <a:rPr lang="en-US" sz="1200" b="1" dirty="0" err="1">
                <a:solidFill>
                  <a:schemeClr val="bg1"/>
                </a:solidFill>
                <a:latin typeface="Montserrat" pitchFamily="2" charset="77"/>
              </a:rPr>
              <a:t>amet</a:t>
            </a:r>
            <a:endParaRPr lang="en-US" sz="1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BB73DC-2525-5984-D937-CAFB5AC19D72}"/>
              </a:ext>
            </a:extLst>
          </p:cNvPr>
          <p:cNvSpPr txBox="1"/>
          <p:nvPr/>
        </p:nvSpPr>
        <p:spPr>
          <a:xfrm>
            <a:off x="761545" y="5454626"/>
            <a:ext cx="5334456" cy="33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consectetuer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itchFamily="2" charset="77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, sed diam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746D0B-19E0-42FF-0806-A64130897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686" y="423407"/>
            <a:ext cx="4771481" cy="5968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A3FE08-C523-705B-9BE0-7F1DE7EC2E77}"/>
              </a:ext>
            </a:extLst>
          </p:cNvPr>
          <p:cNvSpPr txBox="1"/>
          <p:nvPr/>
        </p:nvSpPr>
        <p:spPr>
          <a:xfrm>
            <a:off x="621695" y="421825"/>
            <a:ext cx="218521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800" dirty="0">
                <a:solidFill>
                  <a:schemeClr val="bg1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1701797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59C1-D7FD-C107-AF22-D7A371D9F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D0E7C5-B365-E1D6-B6DB-FE92DE161F87}"/>
              </a:ext>
            </a:extLst>
          </p:cNvPr>
          <p:cNvSpPr txBox="1"/>
          <p:nvPr/>
        </p:nvSpPr>
        <p:spPr>
          <a:xfrm>
            <a:off x="621695" y="747347"/>
            <a:ext cx="747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93B6A"/>
                </a:solidFill>
                <a:latin typeface="Montserrat" pitchFamily="2" charset="77"/>
              </a:rPr>
              <a:t>Performance Overview : [ Your Topic Here ]</a:t>
            </a:r>
            <a:endParaRPr lang="en-JO" sz="2400" b="1" dirty="0">
              <a:solidFill>
                <a:srgbClr val="393B6A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3D014E-0F72-BF89-0E03-53F75E2B281B}"/>
              </a:ext>
            </a:extLst>
          </p:cNvPr>
          <p:cNvSpPr txBox="1"/>
          <p:nvPr/>
        </p:nvSpPr>
        <p:spPr>
          <a:xfrm>
            <a:off x="621695" y="1316509"/>
            <a:ext cx="5474305" cy="6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Montserrat" pitchFamily="2" charset="77"/>
              </a:rPr>
              <a:t>Lorem ipsum dolor sit </a:t>
            </a:r>
            <a:r>
              <a:rPr lang="en-US" sz="1200" dirty="0" err="1">
                <a:latin typeface="Montserrat" pitchFamily="2" charset="77"/>
              </a:rPr>
              <a:t>amet</a:t>
            </a:r>
            <a:r>
              <a:rPr lang="en-US" sz="1200" dirty="0">
                <a:latin typeface="Montserrat" pitchFamily="2" charset="77"/>
              </a:rPr>
              <a:t>, </a:t>
            </a:r>
            <a:r>
              <a:rPr lang="en-US" sz="1200" dirty="0" err="1">
                <a:latin typeface="Montserrat" pitchFamily="2" charset="77"/>
              </a:rPr>
              <a:t>consectetuer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adipiscing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elit</a:t>
            </a:r>
            <a:r>
              <a:rPr lang="en-US" sz="1200" dirty="0">
                <a:latin typeface="Montserrat" pitchFamily="2" charset="77"/>
              </a:rPr>
              <a:t>, sed diam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Montserrat" pitchFamily="2" charset="77"/>
              </a:rPr>
              <a:t>nonummy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nibh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euismod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tincidunt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ut</a:t>
            </a:r>
            <a:r>
              <a:rPr lang="en-US" sz="1200" dirty="0">
                <a:latin typeface="Montserrat" pitchFamily="2" charset="77"/>
              </a:rPr>
              <a:t> </a:t>
            </a:r>
            <a:r>
              <a:rPr lang="en-US" sz="1200" dirty="0" err="1">
                <a:latin typeface="Montserrat" pitchFamily="2" charset="77"/>
              </a:rPr>
              <a:t>laoreet</a:t>
            </a:r>
            <a:r>
              <a:rPr lang="en-US" sz="1200" dirty="0">
                <a:latin typeface="Montserrat" pitchFamily="2" charset="77"/>
              </a:rPr>
              <a:t> dolore magna </a:t>
            </a:r>
            <a:r>
              <a:rPr lang="en-US" sz="1200" dirty="0" err="1">
                <a:latin typeface="Montserrat" pitchFamily="2" charset="77"/>
              </a:rPr>
              <a:t>aliquam</a:t>
            </a:r>
            <a:endParaRPr lang="en-JO" sz="1200" dirty="0">
              <a:latin typeface="Montserrat" pitchFamily="2" charset="77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B7BD645-4B59-3B36-8ADE-C9CC6900A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311313"/>
              </p:ext>
            </p:extLst>
          </p:nvPr>
        </p:nvGraphicFramePr>
        <p:xfrm>
          <a:off x="621695" y="2071726"/>
          <a:ext cx="5693380" cy="379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7010CA7-29CB-C9CC-9A27-8F3D8552F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563552"/>
              </p:ext>
            </p:extLst>
          </p:nvPr>
        </p:nvGraphicFramePr>
        <p:xfrm>
          <a:off x="6315075" y="2217775"/>
          <a:ext cx="5255230" cy="350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B48BB4-E4CB-F4A3-8E02-EE207E7F3C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785E2-07B2-194C-B180-EAE9A346AC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70932-EA2B-67C1-D4AF-1D6C3506A2B5}"/>
              </a:ext>
            </a:extLst>
          </p:cNvPr>
          <p:cNvSpPr txBox="1"/>
          <p:nvPr/>
        </p:nvSpPr>
        <p:spPr>
          <a:xfrm>
            <a:off x="621695" y="421825"/>
            <a:ext cx="218521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8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74251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E5B5-F718-6283-6135-4FEA0B5F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7EC40E-39E1-E64E-72A8-CF44AB00B1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72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BE35C-EF59-B15E-7D6C-E247825D2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84" y="601997"/>
            <a:ext cx="811713" cy="7411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C14D86-E557-AADE-F011-DC84AC61F1DF}"/>
              </a:ext>
            </a:extLst>
          </p:cNvPr>
          <p:cNvSpPr txBox="1"/>
          <p:nvPr/>
        </p:nvSpPr>
        <p:spPr>
          <a:xfrm>
            <a:off x="705167" y="4594987"/>
            <a:ext cx="273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Montserrat Medium" pitchFamily="2" charset="77"/>
              </a:rPr>
              <a:t>THANK</a:t>
            </a:r>
            <a:endParaRPr lang="en-JO" sz="5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7D42E0-7D82-516D-AED8-4D7CBD2E1C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2133" y="6256003"/>
            <a:ext cx="30751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B21C3B-3E33-4220-D674-71C50C4F35C0}"/>
              </a:ext>
            </a:extLst>
          </p:cNvPr>
          <p:cNvSpPr txBox="1"/>
          <p:nvPr/>
        </p:nvSpPr>
        <p:spPr>
          <a:xfrm>
            <a:off x="776607" y="5332673"/>
            <a:ext cx="1952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Montserrat Medium" pitchFamily="2" charset="77"/>
              </a:rPr>
              <a:t>YOU!</a:t>
            </a:r>
            <a:endParaRPr lang="en-JO" sz="5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C12425-ABBD-A65A-BEC9-4AE765D24BC0}"/>
              </a:ext>
            </a:extLst>
          </p:cNvPr>
          <p:cNvSpPr txBox="1"/>
          <p:nvPr/>
        </p:nvSpPr>
        <p:spPr>
          <a:xfrm>
            <a:off x="776607" y="3962009"/>
            <a:ext cx="41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PSI Real Estate – Your trusted partner in 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Premium property solutions across the UAE</a:t>
            </a:r>
            <a:endParaRPr lang="en-JO" sz="1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BB569-55A0-2CEA-0B2B-FD3F3D18A305}"/>
              </a:ext>
            </a:extLst>
          </p:cNvPr>
          <p:cNvSpPr txBox="1"/>
          <p:nvPr/>
        </p:nvSpPr>
        <p:spPr>
          <a:xfrm>
            <a:off x="5202437" y="6225226"/>
            <a:ext cx="1476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www.psinv.net</a:t>
            </a:r>
            <a:endParaRPr lang="en-JO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2D972-C150-51E0-B8A5-F64D28248F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77742" y="511739"/>
            <a:ext cx="1662774" cy="8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42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448</Words>
  <Application>Microsoft Macintosh PowerPoint</Application>
  <PresentationFormat>Widescreen</PresentationFormat>
  <Paragraphs>90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Montserrat</vt:lpstr>
      <vt:lpstr>Montserrat Light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Mervat Muryan</dc:creator>
  <cp:lastModifiedBy>Mervat Muryan</cp:lastModifiedBy>
  <cp:revision>18</cp:revision>
  <dcterms:created xsi:type="dcterms:W3CDTF">2025-04-14T09:43:37Z</dcterms:created>
  <dcterms:modified xsi:type="dcterms:W3CDTF">2025-04-17T06:46:58Z</dcterms:modified>
</cp:coreProperties>
</file>